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0058400" cy="7772400"/>
  <p:notesSz cx="10058400" cy="7772400"/>
  <p:embeddedFontLst>
    <p:embeddedFont>
      <p:font typeface="Arial Rounded MT Bold" pitchFamily="34" charset="0"/>
      <p:regular r:id="rId17"/>
    </p:embeddedFont>
    <p:embeddedFont>
      <p:font typeface="Book Antiqua" pitchFamily="18" charset="0"/>
      <p:regular r:id="rId18"/>
      <p:bold r:id="rId19"/>
      <p:italic r:id="rId20"/>
      <p:boldItalic r:id="rId21"/>
    </p:embeddedFont>
    <p:embeddedFont>
      <p:font typeface="Wingdings 2" pitchFamily="18" charset="2"/>
      <p:regular r:id="rId22"/>
    </p:embeddedFont>
    <p:embeddedFont>
      <p:font typeface="Wingdings 3" pitchFamily="18" charset="2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294" autoAdjust="0"/>
    <p:restoredTop sz="94660"/>
  </p:normalViewPr>
  <p:slideViewPr>
    <p:cSldViewPr>
      <p:cViewPr>
        <p:scale>
          <a:sx n="33" d="100"/>
          <a:sy n="33" d="100"/>
        </p:scale>
        <p:origin x="-2352" y="-7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3" y="1554480"/>
            <a:ext cx="9052560" cy="2072640"/>
          </a:xfrm>
        </p:spPr>
        <p:txBody>
          <a:bodyPr vert="horz" lIns="50941" tIns="0" rIns="50941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53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08760" y="3775924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09412" indent="0" algn="ctr">
              <a:buNone/>
            </a:lvl2pPr>
            <a:lvl3pPr marL="1018824" indent="0" algn="ctr">
              <a:buNone/>
            </a:lvl3pPr>
            <a:lvl4pPr marL="1528237" indent="0" algn="ctr">
              <a:buNone/>
            </a:lvl4pPr>
            <a:lvl5pPr marL="2037649" indent="0" algn="ctr">
              <a:buNone/>
            </a:lvl5pPr>
            <a:lvl6pPr marL="2547061" indent="0" algn="ctr">
              <a:buNone/>
            </a:lvl6pPr>
            <a:lvl7pPr marL="3056473" indent="0" algn="ctr">
              <a:buNone/>
            </a:lvl7pPr>
            <a:lvl8pPr marL="3565886" indent="0" algn="ctr">
              <a:buNone/>
            </a:lvl8pPr>
            <a:lvl9pPr marL="4075298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7"/>
            <a:ext cx="2263140" cy="6631728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7"/>
            <a:ext cx="6621780" cy="6631728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220" y="690880"/>
            <a:ext cx="7795260" cy="207264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3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0220" y="2842157"/>
            <a:ext cx="7795260" cy="1711007"/>
          </a:xfrm>
        </p:spPr>
        <p:txBody>
          <a:bodyPr anchor="t"/>
          <a:lstStyle>
            <a:lvl1pPr marL="81506" indent="0" algn="l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17280" y="7272232"/>
            <a:ext cx="838200" cy="41380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60"/>
            <a:ext cx="4442460" cy="5129425"/>
          </a:xfrm>
        </p:spPr>
        <p:txBody>
          <a:bodyPr/>
          <a:lstStyle>
            <a:lvl1pPr>
              <a:defRPr sz="29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60"/>
            <a:ext cx="4442460" cy="5129425"/>
          </a:xfrm>
        </p:spPr>
        <p:txBody>
          <a:bodyPr/>
          <a:lstStyle>
            <a:lvl1pPr>
              <a:defRPr sz="29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09457"/>
            <a:ext cx="9052560" cy="1295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4"/>
            <a:ext cx="4444207" cy="851005"/>
          </a:xfrm>
        </p:spPr>
        <p:txBody>
          <a:bodyPr anchor="ctr"/>
          <a:lstStyle>
            <a:lvl1pPr marL="0" indent="0">
              <a:buNone/>
              <a:defRPr sz="2700" b="0" cap="all" baseline="0">
                <a:solidFill>
                  <a:schemeClr val="tx1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109528" y="1739794"/>
            <a:ext cx="4445953" cy="851005"/>
          </a:xfrm>
        </p:spPr>
        <p:txBody>
          <a:bodyPr anchor="ctr"/>
          <a:lstStyle>
            <a:lvl1pPr marL="0" indent="0">
              <a:buNone/>
              <a:defRPr sz="2700" b="0" cap="all" baseline="0">
                <a:solidFill>
                  <a:schemeClr val="tx1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2920" y="2677160"/>
            <a:ext cx="4444207" cy="4265825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677160"/>
            <a:ext cx="4445953" cy="4265825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5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02921" y="1727200"/>
            <a:ext cx="3309144" cy="5215785"/>
          </a:xfrm>
        </p:spPr>
        <p:txBody>
          <a:bodyPr/>
          <a:lstStyle>
            <a:lvl1pPr marL="0" indent="0">
              <a:buNone/>
              <a:defRPr sz="1600"/>
            </a:lvl1pPr>
            <a:lvl2pPr>
              <a:buNone/>
              <a:defRPr sz="13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2900"/>
            </a:lvl1pPr>
            <a:lvl2pPr>
              <a:defRPr sz="2700"/>
            </a:lvl2pPr>
            <a:lvl3pPr>
              <a:defRPr sz="2500"/>
            </a:lvl3pPr>
            <a:lvl4pPr>
              <a:defRPr sz="22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0" y="690880"/>
            <a:ext cx="6035040" cy="591926"/>
          </a:xfrm>
        </p:spPr>
        <p:txBody>
          <a:bodyPr lIns="50941" rIns="50941" bIns="0" anchor="b">
            <a:sp3d prstMaterial="softEdge"/>
          </a:bodyPr>
          <a:lstStyle>
            <a:lvl1pPr algn="ctr">
              <a:buNone/>
              <a:defRPr sz="22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1680" y="2076238"/>
            <a:ext cx="6035040" cy="449072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36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1680" y="1322358"/>
            <a:ext cx="6035040" cy="601066"/>
          </a:xfrm>
        </p:spPr>
        <p:txBody>
          <a:bodyPr lIns="50941" tIns="50941" rIns="50941" anchor="t"/>
          <a:lstStyle>
            <a:lvl1pPr marL="0" indent="0" algn="ctr">
              <a:buNone/>
              <a:defRPr sz="1600"/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vert="horz" lIns="101882" tIns="50941" rIns="101882" bIns="50941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502920" y="1813560"/>
            <a:ext cx="9052560" cy="5337048"/>
          </a:xfrm>
          <a:prstGeom prst="rect">
            <a:avLst/>
          </a:prstGeom>
        </p:spPr>
        <p:txBody>
          <a:bodyPr vert="horz" lIns="101882" tIns="50941" rIns="101882" bIns="50941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02920" y="7272232"/>
            <a:ext cx="2346960" cy="413808"/>
          </a:xfrm>
          <a:prstGeom prst="rect">
            <a:avLst/>
          </a:prstGeom>
        </p:spPr>
        <p:txBody>
          <a:bodyPr vert="horz" lIns="101882" tIns="50941" rIns="101882" bIns="50941" anchor="b"/>
          <a:lstStyle>
            <a:lvl1pPr algn="l" eaLnBrk="1" latinLnBrk="0" hangingPunct="1">
              <a:defRPr kumimoji="0" sz="13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36620" y="7272232"/>
            <a:ext cx="3185160" cy="413808"/>
          </a:xfrm>
          <a:prstGeom prst="rect">
            <a:avLst/>
          </a:prstGeom>
        </p:spPr>
        <p:txBody>
          <a:bodyPr vert="horz" lIns="101882" tIns="50941" rIns="101882" bIns="50941" anchor="b"/>
          <a:lstStyle>
            <a:lvl1pPr algn="ctr" eaLnBrk="1" latinLnBrk="0" hangingPunct="1">
              <a:defRPr kumimoji="0" sz="13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717280" y="7272232"/>
            <a:ext cx="838200" cy="413808"/>
          </a:xfrm>
          <a:prstGeom prst="rect">
            <a:avLst/>
          </a:prstGeom>
        </p:spPr>
        <p:txBody>
          <a:bodyPr vert="horz" lIns="0" tIns="50941" rIns="0" bIns="50941" anchor="b"/>
          <a:lstStyle>
            <a:lvl1pPr algn="r" eaLnBrk="1" latinLnBrk="0" hangingPunct="1">
              <a:defRPr kumimoji="0" sz="13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ctr" rtl="0" eaLnBrk="1" latinLnBrk="0" hangingPunct="1">
        <a:spcBef>
          <a:spcPct val="0"/>
        </a:spcBef>
        <a:buNone/>
        <a:defRPr kumimoji="0" sz="46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611295" indent="-458471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967883" indent="-315836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263342" indent="-254706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07860" indent="-203765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721813" indent="-203765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1966331" indent="-203765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90473" indent="-203765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414614" indent="-203765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638755" indent="-203765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2895600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rial Rounded MT Bold" pitchFamily="34" charset="0"/>
              </a:rPr>
              <a:t>CAPSTONE PROJECT</a:t>
            </a:r>
          </a:p>
          <a:p>
            <a:pPr algn="ctr"/>
            <a:r>
              <a:rPr lang="en-US" sz="4400" dirty="0">
                <a:latin typeface="Arial Rounded MT Bold" pitchFamily="34" charset="0"/>
              </a:rPr>
              <a:t>The Battle of Neighborhoods</a:t>
            </a:r>
            <a:endParaRPr lang="en-US" sz="4400" dirty="0" smtClean="0">
              <a:latin typeface="Arial Rounded MT Bold" pitchFamily="34" charset="0"/>
            </a:endParaRPr>
          </a:p>
          <a:p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0"/>
            <a:ext cx="10058273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0"/>
            <a:ext cx="10058273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0"/>
            <a:ext cx="10058273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-76200"/>
            <a:ext cx="10058273" cy="784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0"/>
            <a:ext cx="10058273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0"/>
            <a:ext cx="10058273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273" cy="883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1" cy="853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" y="0"/>
            <a:ext cx="10058273" cy="822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-228600"/>
            <a:ext cx="10058273" cy="800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" y="-381000"/>
            <a:ext cx="10058273" cy="815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0"/>
            <a:ext cx="10058273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0"/>
            <a:ext cx="10058273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0"/>
            <a:ext cx="10058273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19</TotalTime>
  <Words>6</Words>
  <Application>Microsoft Office PowerPoint</Application>
  <PresentationFormat>Custom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Rounded MT Bold</vt:lpstr>
      <vt:lpstr>Book Antiqua</vt:lpstr>
      <vt:lpstr>Wingdings 2</vt:lpstr>
      <vt:lpstr>Wingdings</vt:lpstr>
      <vt:lpstr>Wingdings 3</vt:lpstr>
      <vt:lpstr>Lucida Sans</vt:lpstr>
      <vt:lpstr>Apex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Hareeharan</dc:creator>
  <cp:lastModifiedBy>Hareeharan</cp:lastModifiedBy>
  <cp:revision>3</cp:revision>
  <dcterms:created xsi:type="dcterms:W3CDTF">2020-04-30T02:40:36Z</dcterms:created>
  <dcterms:modified xsi:type="dcterms:W3CDTF">2020-05-09T22:58:28Z</dcterms:modified>
</cp:coreProperties>
</file>